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</a:t>
            </a:r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14.03.2023  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</a:t>
            </a:r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17.20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Online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386050" y="5180204"/>
            <a:ext cx="28600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Hatice KOTAN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  <a:cs typeface="Calibri"/>
            </a:endParaRPr>
          </a:p>
          <a:p>
            <a:pPr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22519021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  <a:cs typeface="Calibri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002757" y="5901189"/>
            <a:ext cx="5463764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 </a:t>
            </a:r>
          </a:p>
          <a:p>
            <a:pPr algn="ctr">
              <a:lnSpc>
                <a:spcPct val="125000"/>
              </a:lnSpc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YENİ FENİL KİNOLİNONLARIN SENTEZİ, SAFLAŞTIRILMASI, KARAKTERİZE EDİLMESİ VE SİTOTOKSİK ÖZELLİKLERİNİN İNCELENMESİ</a:t>
            </a: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/>
                <a:ea typeface="Batang"/>
              </a:rPr>
              <a:t>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Batang"/>
              </a:rPr>
              <a:t>Prof. 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Batang"/>
              </a:rPr>
              <a:t>Dr.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Batang"/>
              </a:rPr>
              <a:t>Lokman TORUN</a:t>
            </a:r>
            <a:endParaRPr lang="tr-TR" b="1" dirty="0">
              <a:solidFill>
                <a:schemeClr val="tx2">
                  <a:lumMod val="75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536" y="2987156"/>
            <a:ext cx="948206" cy="121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487</TotalTime>
  <Words>44</Words>
  <Application>Microsoft Office PowerPoint</Application>
  <PresentationFormat>Özel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35</cp:revision>
  <dcterms:created xsi:type="dcterms:W3CDTF">2016-11-29T08:51:08Z</dcterms:created>
  <dcterms:modified xsi:type="dcterms:W3CDTF">2023-03-10T20:17:22Z</dcterms:modified>
</cp:coreProperties>
</file>